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11" r:id="rId2"/>
    <p:sldId id="313" r:id="rId3"/>
    <p:sldId id="312" r:id="rId4"/>
    <p:sldId id="31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82B5"/>
    <a:srgbClr val="6A7681"/>
    <a:srgbClr val="69ABEB"/>
    <a:srgbClr val="FAFCFD"/>
    <a:srgbClr val="FDFEFE"/>
    <a:srgbClr val="6DAEEB"/>
    <a:srgbClr val="8B99A6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57"/>
    <p:restoredTop sz="94674"/>
  </p:normalViewPr>
  <p:slideViewPr>
    <p:cSldViewPr snapToGrid="0" snapToObjects="1" showGuides="1">
      <p:cViewPr>
        <p:scale>
          <a:sx n="43" d="100"/>
          <a:sy n="43" d="100"/>
        </p:scale>
        <p:origin x="4168" y="22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9F5319-D0C7-C545-B736-B3D199CB411A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CD094-6CE9-B343-ADE4-407C5FD47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12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BA89A-759D-F947-BF1A-05FC3624CF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C9A8F-BF03-2A4A-AF79-64B273EE63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505A4-9889-8C43-829D-ABBC6EF4D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4BAC6-ED35-2B43-8C01-5E9D8C149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C430D-3328-7441-B7A6-2F7A0B9C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098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D3E52-08E9-4E41-85B3-F6D334A3E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F61330-BDDE-C241-BFE3-26A1BCD0BA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96646-6163-B140-8D01-8737549EA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41E00-32EB-D848-B786-1C730E33E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A2E0D-05B5-C34F-B42C-D717E4EF0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937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138764-D833-1748-B5EE-A7AA7DCC45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B993C0-FAB5-FE48-87ED-30626A8C2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C7A3B-F632-8742-9F0C-5DCE94D71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08795-2ED2-B54E-8DF1-225DB0939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639A7-C217-DD40-BF41-810FC52E7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790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0DF5C-328A-0140-B5B3-435BCDB15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471B1-1817-6D41-B32D-338330E99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B0508-41AD-314F-BF17-679E05A85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6C80F-4C29-E54B-B983-43EADF984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0001C-B35F-8940-BAA6-6365EF2D5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19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4C583-EB15-8C46-A12B-BAE7EEA63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7112E-7AD8-294F-BC88-F22FAD4A1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A4AB8-CD60-304B-AD97-0BDC8CEDE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3FF2A-FDA4-F744-92B5-7E74818F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DECDC-350A-2A4D-80A9-CD5FB10E3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92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51485-5284-4147-8FCA-8D88D5156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F827D-FF39-4F43-B73E-5461599319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CDFAE-2187-7941-8D06-6554D2ABAD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E56C4-9284-8B49-AB4A-72D59C909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E610E2-FE38-5246-BF3B-9B5518AF1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57638B-94F9-6C46-8C3B-B99407C3F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640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12088-EF77-1444-A57A-9C28CE5A5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0B49F-3049-2B49-81EF-FB11326BE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ADCA7-3E38-BE4E-ADCA-EF1AFC479E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A71CA7-15F0-424F-8DF4-CD78BF8F90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2FD59D-DF49-0044-AFDD-E5A0CA3474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94F76-04A5-C942-A2FA-5F6AA12B2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0A30CD-92C3-7C47-8907-587B940EE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CCA44-E848-B348-8386-70A4B7DC1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22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6ED0C-49CB-9B40-9FAE-29B8328BE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0B1749-B549-5843-958E-877FE5F64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C2691F-64DD-864F-BF66-C5F13EDE7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EF2693-F324-9247-9F0F-C49605AFD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984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3E8121-0AA2-5644-93BB-CA92ACAC2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B3331-2EE5-A34F-981D-8BF9B530C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FDF3E1-30F2-1B41-9A9D-54EE26523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155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92345-548F-484F-8763-468CFE1E8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BB1FA-C938-7A47-A536-9C0CEDDCC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F13D3B-B063-3543-AAAB-86A2A13E91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F0488-5B33-4546-AD25-507B935F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7477-458D-B745-A021-666B91B4C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17499-5A74-B94C-8FB7-A12024F43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6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669ED-A213-EC4C-8192-32F691FD5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17D0BD-BB66-8B4E-AF64-A205668925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BD6F8-A3E3-3243-A844-CD205B8E3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D4186A-909D-B74D-9A7F-FC1C53AA7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04D86-BF5C-FF44-8BA5-F59D11CCD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A71851-2D61-BE45-81A7-46298C8E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1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048E86-3C18-E84A-BDFA-95106A08C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7E8B4-8A8A-2F42-AD94-FB2790E36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45BB4-34EB-0940-8B21-415E67E768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27A5C-A59C-1540-AB39-7DA0CEF665B0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5BDC8-B713-2547-9C8B-60CF6096DA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4658F-4BC2-354E-8D52-B040E0C5EE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5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83F468-D8D5-3F44-B050-7213FBDF4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0539" y="-732684"/>
            <a:ext cx="12373078" cy="832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296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03E8DB-D810-FD43-B22E-78A880F8D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0111" y="1846520"/>
            <a:ext cx="3907548" cy="2605603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D88C3F7-332C-CE44-BFDE-23C4A5571D1E}"/>
              </a:ext>
            </a:extLst>
          </p:cNvPr>
          <p:cNvGrpSpPr/>
          <p:nvPr/>
        </p:nvGrpSpPr>
        <p:grpSpPr>
          <a:xfrm>
            <a:off x="8627231" y="2621280"/>
            <a:ext cx="2533402" cy="1427137"/>
            <a:chOff x="7536873" y="0"/>
            <a:chExt cx="4655127" cy="262236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83F5303-015C-4746-98B8-56A03BA729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174" b="77103"/>
            <a:stretch/>
          </p:blipFill>
          <p:spPr>
            <a:xfrm>
              <a:off x="7536873" y="0"/>
              <a:ext cx="4655127" cy="194109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7C8E244-6670-5E44-995B-54887F2256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1451" t="13436" b="69256"/>
            <a:stretch/>
          </p:blipFill>
          <p:spPr>
            <a:xfrm>
              <a:off x="7796463" y="1155033"/>
              <a:ext cx="4395537" cy="1467332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60DFEAF-1481-9D4B-A90A-060C77120E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9" r="40096" b="5952"/>
          <a:stretch/>
        </p:blipFill>
        <p:spPr>
          <a:xfrm>
            <a:off x="372683" y="1788576"/>
            <a:ext cx="2726338" cy="328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245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03E8DB-D810-FD43-B22E-78A880F8D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499786"/>
            <a:ext cx="24712862" cy="16478852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D88C3F7-332C-CE44-BFDE-23C4A5571D1E}"/>
              </a:ext>
            </a:extLst>
          </p:cNvPr>
          <p:cNvGrpSpPr/>
          <p:nvPr/>
        </p:nvGrpSpPr>
        <p:grpSpPr>
          <a:xfrm>
            <a:off x="12192000" y="0"/>
            <a:ext cx="4655127" cy="2622365"/>
            <a:chOff x="7536873" y="0"/>
            <a:chExt cx="4655127" cy="262236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83F5303-015C-4746-98B8-56A03BA729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174" b="77103"/>
            <a:stretch/>
          </p:blipFill>
          <p:spPr>
            <a:xfrm>
              <a:off x="7536873" y="0"/>
              <a:ext cx="4655127" cy="194109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7C8E244-6670-5E44-995B-54887F2256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1451" t="13436" b="69256"/>
            <a:stretch/>
          </p:blipFill>
          <p:spPr>
            <a:xfrm>
              <a:off x="7796463" y="1155033"/>
              <a:ext cx="4395537" cy="1467332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60DFEAF-1481-9D4B-A90A-060C77120E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9" r="40096" b="5952"/>
          <a:stretch/>
        </p:blipFill>
        <p:spPr>
          <a:xfrm>
            <a:off x="-10119360" y="4174699"/>
            <a:ext cx="9806685" cy="1180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666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B41FC94-2EA8-1E40-9634-8F1AB95CC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520862" y="-3499786"/>
            <a:ext cx="24712862" cy="16478852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D88C3F7-332C-CE44-BFDE-23C4A5571D1E}"/>
              </a:ext>
            </a:extLst>
          </p:cNvPr>
          <p:cNvGrpSpPr/>
          <p:nvPr/>
        </p:nvGrpSpPr>
        <p:grpSpPr>
          <a:xfrm>
            <a:off x="8151323" y="-1085"/>
            <a:ext cx="6088962" cy="3430085"/>
            <a:chOff x="7536873" y="0"/>
            <a:chExt cx="4655127" cy="262236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83F5303-015C-4746-98B8-56A03BA729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174" b="77103"/>
            <a:stretch/>
          </p:blipFill>
          <p:spPr>
            <a:xfrm>
              <a:off x="7536873" y="0"/>
              <a:ext cx="4655127" cy="194109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7C8E244-6670-5E44-995B-54887F2256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1451" t="13436" b="69256"/>
            <a:stretch/>
          </p:blipFill>
          <p:spPr>
            <a:xfrm>
              <a:off x="7796463" y="1155033"/>
              <a:ext cx="4395537" cy="1467332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660DFEAF-1481-9D4B-A90A-060C77120E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9" r="40096" b="5952"/>
          <a:stretch/>
        </p:blipFill>
        <p:spPr>
          <a:xfrm>
            <a:off x="2429685" y="-1085"/>
            <a:ext cx="8490869" cy="1021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6512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55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1886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Jole Simmons</dc:creator>
  <cp:lastModifiedBy>Jole Simmons</cp:lastModifiedBy>
  <cp:revision>35</cp:revision>
  <dcterms:created xsi:type="dcterms:W3CDTF">2018-08-26T00:33:24Z</dcterms:created>
  <dcterms:modified xsi:type="dcterms:W3CDTF">2018-11-12T02:36:35Z</dcterms:modified>
</cp:coreProperties>
</file>

<file path=docProps/thumbnail.jpeg>
</file>